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57" r:id="rId4"/>
    <p:sldId id="267" r:id="rId5"/>
    <p:sldId id="263" r:id="rId6"/>
    <p:sldId id="261" r:id="rId7"/>
    <p:sldId id="260" r:id="rId8"/>
    <p:sldId id="259" r:id="rId9"/>
    <p:sldId id="258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08"/>
    <p:restoredTop sz="93078"/>
  </p:normalViewPr>
  <p:slideViewPr>
    <p:cSldViewPr snapToGrid="0" snapToObjects="1">
      <p:cViewPr varScale="1">
        <p:scale>
          <a:sx n="110" d="100"/>
          <a:sy n="110" d="100"/>
        </p:scale>
        <p:origin x="10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2AA3FE-9A2B-9440-904C-F2CDAF2056D5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706100-C701-634C-B6B8-71D36749A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38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706100-C701-634C-B6B8-71D36749A6B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089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903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0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6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51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41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015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6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129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59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005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3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3A4D0-7818-A942-BE64-592B2042D309}" type="datetimeFigureOut">
              <a:rPr lang="en-US" smtClean="0"/>
              <a:t>10/25/17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F3FE07-0A75-6544-BB74-08A589E24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69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510" y="1455821"/>
            <a:ext cx="11670632" cy="1901756"/>
          </a:xfrm>
        </p:spPr>
        <p:txBody>
          <a:bodyPr>
            <a:normAutofit/>
          </a:bodyPr>
          <a:lstStyle/>
          <a:p>
            <a:r>
              <a:rPr lang="en-US" sz="4800" dirty="0" smtClean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Data Exfiltration Techniques and Countermeasures </a:t>
            </a:r>
            <a:r>
              <a:rPr lang="en-US" sz="4800" dirty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en-US" sz="4800" dirty="0" err="1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Pentester’s</a:t>
            </a:r>
            <a:r>
              <a:rPr lang="en-US" sz="4800" dirty="0">
                <a:solidFill>
                  <a:srgbClr val="FF0000"/>
                </a:solidFill>
                <a:latin typeface="Calibri" charset="0"/>
                <a:ea typeface="Calibri" charset="0"/>
                <a:cs typeface="Calibri" charset="0"/>
              </a:rPr>
              <a:t> Perspective)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596062"/>
            <a:ext cx="9144000" cy="661737"/>
          </a:xfrm>
        </p:spPr>
        <p:txBody>
          <a:bodyPr>
            <a:normAutofit/>
          </a:bodyPr>
          <a:lstStyle/>
          <a:p>
            <a:r>
              <a:rPr lang="en-US" dirty="0" smtClean="0"/>
              <a:t>By : </a:t>
            </a:r>
            <a:r>
              <a:rPr lang="en-US" dirty="0" err="1" smtClean="0"/>
              <a:t>Pralhad</a:t>
            </a:r>
            <a:r>
              <a:rPr lang="en-US" dirty="0" smtClean="0"/>
              <a:t> </a:t>
            </a:r>
            <a:r>
              <a:rPr lang="en-US" dirty="0" err="1" smtClean="0"/>
              <a:t>Chaskar</a:t>
            </a:r>
            <a:r>
              <a:rPr lang="en-US" dirty="0" smtClean="0"/>
              <a:t> (@c0d3xpl0it)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-84221" y="54142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latin typeface="MrRobot" charset="0"/>
              <a:ea typeface="MrRobot" charset="0"/>
              <a:cs typeface="MrRobo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5785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863" y="865043"/>
            <a:ext cx="8838532" cy="503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73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Countermeasure (</a:t>
            </a:r>
            <a:r>
              <a:rPr lang="mr-IN" dirty="0" smtClean="0"/>
              <a:t>…</a:t>
            </a:r>
            <a:r>
              <a:rPr lang="en-US" dirty="0" smtClean="0"/>
              <a:t>some of them)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Firewall </a:t>
            </a:r>
            <a:r>
              <a:rPr lang="en-US" dirty="0" smtClean="0"/>
              <a:t>Egress filters</a:t>
            </a:r>
          </a:p>
          <a:p>
            <a:r>
              <a:rPr lang="en-US" dirty="0"/>
              <a:t>Monitor the volume and frequency of data transmission by your users over email and other organizational messaging tools</a:t>
            </a:r>
            <a:r>
              <a:rPr lang="en-US" dirty="0" smtClean="0"/>
              <a:t>.</a:t>
            </a:r>
          </a:p>
          <a:p>
            <a:r>
              <a:rPr lang="en-US" dirty="0" smtClean="0"/>
              <a:t>Block </a:t>
            </a:r>
            <a:r>
              <a:rPr lang="en-US" dirty="0"/>
              <a:t>Unauthorized Communication Channels</a:t>
            </a:r>
          </a:p>
          <a:p>
            <a:r>
              <a:rPr lang="en-US" dirty="0"/>
              <a:t>Prevent Phishing Attacks and Credential </a:t>
            </a:r>
            <a:r>
              <a:rPr lang="en-US" dirty="0" smtClean="0"/>
              <a:t>Theft</a:t>
            </a:r>
          </a:p>
          <a:p>
            <a:r>
              <a:rPr lang="en-US" dirty="0"/>
              <a:t>Security-aware E</a:t>
            </a:r>
            <a:r>
              <a:rPr lang="en-US" dirty="0" smtClean="0"/>
              <a:t>mployees</a:t>
            </a:r>
            <a:r>
              <a:rPr lang="en-US" dirty="0"/>
              <a:t> 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5000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4876" y="1291515"/>
            <a:ext cx="8962247" cy="433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88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Exfiltration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n-US" sz="3600" dirty="0" smtClean="0"/>
              <a:t>Exfiltration </a:t>
            </a:r>
            <a:r>
              <a:rPr lang="en-US" sz="3600" dirty="0"/>
              <a:t>refers to techniques and attributes that result or aid in the adversary removing files and information from a target network.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1100" dirty="0"/>
              <a:t>Ref :- https://</a:t>
            </a:r>
            <a:r>
              <a:rPr lang="en-US" sz="1100" dirty="0" err="1"/>
              <a:t>attack.mitre.org</a:t>
            </a:r>
            <a:r>
              <a:rPr lang="en-US" sz="1100" dirty="0"/>
              <a:t>/wiki/Exfiltration</a:t>
            </a:r>
          </a:p>
        </p:txBody>
      </p:sp>
    </p:spTree>
    <p:extLst>
      <p:ext uri="{BB962C8B-B14F-4D97-AF65-F5344CB8AC3E}">
        <p14:creationId xmlns:p14="http://schemas.microsoft.com/office/powerpoint/2010/main" val="111409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29820"/>
            <a:ext cx="10515600" cy="1325563"/>
          </a:xfrm>
        </p:spPr>
        <p:txBody>
          <a:bodyPr/>
          <a:lstStyle/>
          <a:p>
            <a:r>
              <a:rPr lang="en-US" dirty="0" smtClean="0"/>
              <a:t>What are </a:t>
            </a:r>
            <a:r>
              <a:rPr lang="en-US" dirty="0" smtClean="0"/>
              <a:t>crown jewel to any business?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82825"/>
            <a:ext cx="10515600" cy="4351338"/>
          </a:xfrm>
        </p:spPr>
        <p:txBody>
          <a:bodyPr/>
          <a:lstStyle/>
          <a:p>
            <a:r>
              <a:rPr lang="en-US" dirty="0"/>
              <a:t>Personal Identifying Information (PII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PCI </a:t>
            </a:r>
            <a:r>
              <a:rPr lang="en-US" dirty="0" smtClean="0"/>
              <a:t>Data</a:t>
            </a:r>
          </a:p>
          <a:p>
            <a:r>
              <a:rPr lang="en-US" dirty="0" smtClean="0"/>
              <a:t>Patient Health Information (HIPAA)</a:t>
            </a:r>
          </a:p>
          <a:p>
            <a:r>
              <a:rPr lang="en-US" dirty="0" smtClean="0"/>
              <a:t>Intellectual </a:t>
            </a:r>
            <a:r>
              <a:rPr lang="en-US" dirty="0" smtClean="0"/>
              <a:t>property </a:t>
            </a:r>
            <a:endParaRPr lang="en-US" dirty="0" smtClean="0"/>
          </a:p>
          <a:p>
            <a:r>
              <a:rPr lang="en-US" dirty="0" smtClean="0"/>
              <a:t>Etc.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9980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Pentester</a:t>
            </a:r>
            <a:r>
              <a:rPr lang="en-US" dirty="0" smtClean="0"/>
              <a:t> need to know Exfiltration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Regular </a:t>
            </a:r>
            <a:r>
              <a:rPr lang="en-US" dirty="0" err="1"/>
              <a:t>P</a:t>
            </a:r>
            <a:r>
              <a:rPr lang="en-US" dirty="0" err="1" smtClean="0"/>
              <a:t>entest</a:t>
            </a:r>
            <a:r>
              <a:rPr lang="en-US" dirty="0" smtClean="0"/>
              <a:t> revolves around finding and exploiting particular vulnerability in system </a:t>
            </a:r>
            <a:r>
              <a:rPr lang="en-US" u="sng" dirty="0" smtClean="0"/>
              <a:t>Or</a:t>
            </a:r>
            <a:r>
              <a:rPr lang="en-US" dirty="0" smtClean="0"/>
              <a:t> Testing security controls at current point of time </a:t>
            </a:r>
            <a:r>
              <a:rPr lang="en-US" u="sng" dirty="0" smtClean="0"/>
              <a:t>Or</a:t>
            </a:r>
            <a:r>
              <a:rPr lang="en-US" dirty="0" smtClean="0"/>
              <a:t> achieve Domain Admin ;)</a:t>
            </a:r>
          </a:p>
          <a:p>
            <a:r>
              <a:rPr lang="en-US" dirty="0" smtClean="0"/>
              <a:t>When attacker are </a:t>
            </a:r>
            <a:r>
              <a:rPr lang="en-US" dirty="0" err="1" smtClean="0"/>
              <a:t>exfiltrating</a:t>
            </a:r>
            <a:r>
              <a:rPr lang="en-US" dirty="0" smtClean="0"/>
              <a:t> data from victim, why cant we test same and aid customer’s before outsider exploits.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1115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Ways of Exfiltration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Automated </a:t>
            </a:r>
            <a:r>
              <a:rPr lang="en-US" dirty="0" smtClean="0"/>
              <a:t>Exfiltration</a:t>
            </a:r>
          </a:p>
          <a:p>
            <a:r>
              <a:rPr lang="en-US" dirty="0" smtClean="0"/>
              <a:t>Data Compressed</a:t>
            </a:r>
          </a:p>
          <a:p>
            <a:r>
              <a:rPr lang="en-US" dirty="0" smtClean="0"/>
              <a:t>Data Encrypted</a:t>
            </a:r>
          </a:p>
          <a:p>
            <a:r>
              <a:rPr lang="en-US" dirty="0" smtClean="0"/>
              <a:t>Data </a:t>
            </a:r>
            <a:r>
              <a:rPr lang="en-US" dirty="0"/>
              <a:t>Transfer Size </a:t>
            </a:r>
            <a:r>
              <a:rPr lang="en-US" dirty="0" smtClean="0"/>
              <a:t>Limits</a:t>
            </a:r>
          </a:p>
          <a:p>
            <a:r>
              <a:rPr lang="en-US" dirty="0" smtClean="0"/>
              <a:t>Exfiltration </a:t>
            </a:r>
            <a:r>
              <a:rPr lang="en-US" dirty="0"/>
              <a:t>Over Alternative </a:t>
            </a:r>
            <a:r>
              <a:rPr lang="en-US" dirty="0" smtClean="0"/>
              <a:t>Protocol</a:t>
            </a:r>
          </a:p>
          <a:p>
            <a:r>
              <a:rPr lang="en-US" dirty="0" smtClean="0"/>
              <a:t>Exfiltration </a:t>
            </a:r>
            <a:r>
              <a:rPr lang="en-US" dirty="0"/>
              <a:t>Over Command and Control </a:t>
            </a:r>
            <a:r>
              <a:rPr lang="en-US" dirty="0" smtClean="0"/>
              <a:t>Channel</a:t>
            </a:r>
          </a:p>
          <a:p>
            <a:r>
              <a:rPr lang="en-US" dirty="0" smtClean="0"/>
              <a:t>Exfiltration </a:t>
            </a:r>
            <a:r>
              <a:rPr lang="en-US" dirty="0"/>
              <a:t>Over Other Network </a:t>
            </a:r>
            <a:r>
              <a:rPr lang="en-US" dirty="0" smtClean="0"/>
              <a:t>Medium</a:t>
            </a:r>
          </a:p>
          <a:p>
            <a:r>
              <a:rPr lang="en-US" dirty="0" smtClean="0"/>
              <a:t>Exfiltration </a:t>
            </a:r>
            <a:r>
              <a:rPr lang="en-US" dirty="0"/>
              <a:t>Over Physical </a:t>
            </a:r>
            <a:r>
              <a:rPr lang="en-US" dirty="0" smtClean="0"/>
              <a:t>Medium</a:t>
            </a:r>
          </a:p>
          <a:p>
            <a:r>
              <a:rPr lang="en-US" dirty="0" smtClean="0"/>
              <a:t>Scheduled Transfer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200" dirty="0" smtClean="0"/>
              <a:t>Ref </a:t>
            </a:r>
            <a:r>
              <a:rPr lang="en-US" sz="1200" dirty="0"/>
              <a:t>:- https://</a:t>
            </a:r>
            <a:r>
              <a:rPr lang="en-US" sz="1200" dirty="0" err="1"/>
              <a:t>attack.mitre.org</a:t>
            </a:r>
            <a:r>
              <a:rPr lang="en-US" sz="1200" dirty="0"/>
              <a:t>/wiki/Exfiltration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000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904621" cy="1325563"/>
          </a:xfrm>
        </p:spPr>
        <p:txBody>
          <a:bodyPr/>
          <a:lstStyle/>
          <a:p>
            <a:r>
              <a:rPr lang="en-US" dirty="0" smtClean="0"/>
              <a:t>Tricks of the trades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After you have foothold in the network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Step1: Find out what ports are allowed from inside to out</a:t>
            </a:r>
            <a:endParaRPr lang="en-US" dirty="0"/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err="1" smtClean="0"/>
              <a:t>nmap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err="1" smtClean="0"/>
              <a:t>sS</a:t>
            </a:r>
            <a:r>
              <a:rPr lang="en-US" dirty="0"/>
              <a:t> </a:t>
            </a:r>
            <a:r>
              <a:rPr lang="mr-IN" dirty="0" smtClean="0"/>
              <a:t>–</a:t>
            </a:r>
            <a:r>
              <a:rPr lang="en-US" dirty="0" err="1" smtClean="0"/>
              <a:t>Pn</a:t>
            </a:r>
            <a:r>
              <a:rPr lang="en-US" dirty="0" smtClean="0"/>
              <a:t> </a:t>
            </a:r>
            <a:r>
              <a:rPr lang="en-US" dirty="0" err="1" smtClean="0"/>
              <a:t>open.zorinaq.com</a:t>
            </a:r>
            <a:endParaRPr lang="en-US" dirty="0" smtClean="0"/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err="1" smtClean="0"/>
              <a:t>nmap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err="1" smtClean="0"/>
              <a:t>sS</a:t>
            </a:r>
            <a:r>
              <a:rPr lang="en-US" dirty="0"/>
              <a:t> </a:t>
            </a:r>
            <a:r>
              <a:rPr lang="mr-IN" dirty="0" smtClean="0"/>
              <a:t>–</a:t>
            </a:r>
            <a:r>
              <a:rPr lang="en-US" dirty="0" err="1" smtClean="0"/>
              <a:t>Pn</a:t>
            </a:r>
            <a:r>
              <a:rPr lang="en-US" dirty="0" smtClean="0"/>
              <a:t> </a:t>
            </a:r>
            <a:r>
              <a:rPr lang="en-US" dirty="0" err="1" smtClean="0"/>
              <a:t>portquiz.net</a:t>
            </a: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Step2: Choose the protocol over which you want to exfiltration the data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Step 3: Choose the data you want to </a:t>
            </a:r>
            <a:r>
              <a:rPr lang="en-US" dirty="0" err="1" smtClean="0"/>
              <a:t>exfiltrate</a:t>
            </a: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Step4: Start exfiltration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322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8950" r="53598"/>
          <a:stretch/>
        </p:blipFill>
        <p:spPr>
          <a:xfrm>
            <a:off x="2695342" y="365125"/>
            <a:ext cx="5089090" cy="6241179"/>
          </a:xfrm>
        </p:spPr>
      </p:pic>
    </p:spTree>
    <p:extLst>
      <p:ext uri="{BB962C8B-B14F-4D97-AF65-F5344CB8AC3E}">
        <p14:creationId xmlns:p14="http://schemas.microsoft.com/office/powerpoint/2010/main" val="184413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 of Trade : </a:t>
            </a:r>
            <a:r>
              <a:rPr lang="en-US" dirty="0"/>
              <a:t>Egress-Assess 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409" t="6986" r="12096" b="13934"/>
          <a:stretch/>
        </p:blipFill>
        <p:spPr>
          <a:xfrm>
            <a:off x="2081463" y="1541078"/>
            <a:ext cx="8025063" cy="498949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3759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this tool does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It works on standard client/server model</a:t>
            </a:r>
          </a:p>
          <a:p>
            <a:r>
              <a:rPr lang="en-US" dirty="0" smtClean="0"/>
              <a:t>Simulates data exfiltration </a:t>
            </a:r>
          </a:p>
          <a:p>
            <a:r>
              <a:rPr lang="en-US" dirty="0" err="1"/>
              <a:t>Exfiltrate</a:t>
            </a:r>
            <a:r>
              <a:rPr lang="en-US" dirty="0"/>
              <a:t> data over multiple protocols</a:t>
            </a:r>
          </a:p>
          <a:p>
            <a:pPr lvl="1"/>
            <a:r>
              <a:rPr lang="en-US" dirty="0"/>
              <a:t>HTTP / HTTPS</a:t>
            </a:r>
          </a:p>
          <a:p>
            <a:pPr lvl="1"/>
            <a:r>
              <a:rPr lang="en-US" dirty="0"/>
              <a:t>FTP / SFTP</a:t>
            </a:r>
          </a:p>
          <a:p>
            <a:pPr lvl="1"/>
            <a:r>
              <a:rPr lang="en-US" dirty="0"/>
              <a:t>ICMP</a:t>
            </a:r>
          </a:p>
          <a:p>
            <a:pPr lvl="1"/>
            <a:r>
              <a:rPr lang="en-US" dirty="0"/>
              <a:t>SMB</a:t>
            </a:r>
          </a:p>
          <a:p>
            <a:pPr lvl="1"/>
            <a:r>
              <a:rPr lang="en-US" dirty="0"/>
              <a:t>DNS /</a:t>
            </a:r>
          </a:p>
          <a:p>
            <a:pPr lvl="1"/>
            <a:r>
              <a:rPr lang="en-US" dirty="0" err="1" smtClean="0"/>
              <a:t>DNS_Resolved</a:t>
            </a:r>
            <a:endParaRPr lang="en-US" dirty="0" smtClean="0"/>
          </a:p>
          <a:p>
            <a:r>
              <a:rPr lang="en-US" dirty="0" smtClean="0"/>
              <a:t>Simulates Malware or APT Traffic</a:t>
            </a:r>
          </a:p>
          <a:p>
            <a:r>
              <a:rPr lang="en-US" dirty="0" smtClean="0"/>
              <a:t>Easy to Go ;)</a:t>
            </a:r>
          </a:p>
        </p:txBody>
      </p:sp>
    </p:spTree>
    <p:extLst>
      <p:ext uri="{BB962C8B-B14F-4D97-AF65-F5344CB8AC3E}">
        <p14:creationId xmlns:p14="http://schemas.microsoft.com/office/powerpoint/2010/main" val="4636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310</Words>
  <Application>Microsoft Macintosh PowerPoint</Application>
  <PresentationFormat>Widescreen</PresentationFormat>
  <Paragraphs>57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Mangal</vt:lpstr>
      <vt:lpstr>MrRobot</vt:lpstr>
      <vt:lpstr>Office Theme</vt:lpstr>
      <vt:lpstr>Data Exfiltration Techniques and Countermeasures (Pentester’s Perspective)</vt:lpstr>
      <vt:lpstr>Data Exfiltration</vt:lpstr>
      <vt:lpstr>What are crown jewel to any business?</vt:lpstr>
      <vt:lpstr>Why Pentester need to know Exfiltration ?</vt:lpstr>
      <vt:lpstr>Ways of Exfiltration</vt:lpstr>
      <vt:lpstr>Tricks of the trades</vt:lpstr>
      <vt:lpstr>PowerPoint Presentation</vt:lpstr>
      <vt:lpstr>Tool of Trade : Egress-Assess </vt:lpstr>
      <vt:lpstr>What this tool does ?</vt:lpstr>
      <vt:lpstr>PowerPoint Presentation</vt:lpstr>
      <vt:lpstr>Countermeasure (…some of them)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 Data Exfiltration</dc:title>
  <dc:creator>Microsoft Office User</dc:creator>
  <cp:lastModifiedBy>Taufiq Ali</cp:lastModifiedBy>
  <cp:revision>27</cp:revision>
  <cp:lastPrinted>2017-10-24T12:56:56Z</cp:lastPrinted>
  <dcterms:created xsi:type="dcterms:W3CDTF">2017-10-23T19:33:53Z</dcterms:created>
  <dcterms:modified xsi:type="dcterms:W3CDTF">2017-10-25T14:26:30Z</dcterms:modified>
</cp:coreProperties>
</file>

<file path=docProps/thumbnail.jpeg>
</file>